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12192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46D5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025" autoAdjust="0"/>
    <p:restoredTop sz="94660"/>
  </p:normalViewPr>
  <p:slideViewPr>
    <p:cSldViewPr snapToGrid="0">
      <p:cViewPr varScale="1">
        <p:scale>
          <a:sx n="47" d="100"/>
          <a:sy n="47" d="100"/>
        </p:scale>
        <p:origin x="3341" y="67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B07DCD-B1EE-4105-AA5B-DB7CD8EA01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B2DCF6-622F-422F-BAEC-F8AC5B2DB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0C50F8-F2D6-4404-8A4F-A12BE97EA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83FE-177D-4B31-86EE-6C7319D4025F}" type="datetimeFigureOut">
              <a:rPr lang="fr-FR" smtClean="0"/>
              <a:pPr/>
              <a:t>30/03/2023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1A05FE-316B-4613-A06F-C4E7D3A23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2EC51F-1671-4E95-B30B-F0EC61790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E223-C6F1-4ED1-98A7-A50478B28D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43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E2C6C1-A5B6-4CE8-8770-3A31184C0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66DC4C-593A-41FD-A06A-E8CAA16FB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EEAF0C-B2F3-44F6-A714-7ED09BE3E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83FE-177D-4B31-86EE-6C7319D4025F}" type="datetimeFigureOut">
              <a:rPr lang="fr-FR" smtClean="0"/>
              <a:pPr/>
              <a:t>30/03/2023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7557AE-8BF1-459A-ADE1-4DA61C5B1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486F29-5759-437C-B671-B66C1AF4E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E223-C6F1-4ED1-98A7-A50478B28D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007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87288D5-BFEA-4BE7-A703-D332DF42EE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AA9EB86-A866-44C3-A3E6-50CE9A2476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CD382A-1B5F-4B8D-AD2C-5903ED491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83FE-177D-4B31-86EE-6C7319D4025F}" type="datetimeFigureOut">
              <a:rPr lang="fr-FR" smtClean="0"/>
              <a:pPr/>
              <a:t>30/03/2023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5FFA80-4D4D-41CA-A418-3AD13CBAF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701406-353F-4554-A8C6-2DF10DC14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E223-C6F1-4ED1-98A7-A50478B28D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161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FE428A-B2EB-43B0-BBF9-F3DFE0BE2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541CFE-DAFB-4ED5-967D-11DB2392E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BBA871-AB2F-4653-865E-65293859F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83FE-177D-4B31-86EE-6C7319D4025F}" type="datetimeFigureOut">
              <a:rPr lang="fr-FR" smtClean="0"/>
              <a:pPr/>
              <a:t>30/03/2023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C323E8-139D-470F-8D08-1C63BB42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49807D-F0D9-4E0C-8A4F-30F0FECAF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E223-C6F1-4ED1-98A7-A50478B28D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317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D4B347-F176-47EB-A0B0-9AE9B173B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3039535"/>
            <a:ext cx="5915025" cy="50715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E1F166-E009-445D-8B15-9C73DBB3A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8159046"/>
            <a:ext cx="5915025" cy="2666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ECFBBC-B95E-4473-9138-381A94240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83FE-177D-4B31-86EE-6C7319D4025F}" type="datetimeFigureOut">
              <a:rPr lang="fr-FR" smtClean="0"/>
              <a:pPr/>
              <a:t>30/03/2023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BF7B96-BECD-4A9F-83CB-4924C5F2E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F8820E-0093-41DA-B77B-D7B34F495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E223-C6F1-4ED1-98A7-A50478B28D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48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CA1D60-B421-448B-AC1C-F66C004EF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C2EF25-009D-461D-810E-F3D6E74296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FDCB57-35B4-4990-BB3D-70E846883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B5E9992-5711-485A-A299-0ACFCDD11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83FE-177D-4B31-86EE-6C7319D4025F}" type="datetimeFigureOut">
              <a:rPr lang="fr-FR" smtClean="0"/>
              <a:pPr/>
              <a:t>30/03/2023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DB51DF0-12C8-4106-B774-A40FA7517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7D995F-5523-403B-A2E0-F72CC879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E223-C6F1-4ED1-98A7-A50478B28D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7860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A2941B-5796-4F86-B0B3-418A61034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49112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344C4E-4593-4415-AEB0-E6B6EA252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0E0DE20-6AE5-4309-81D6-D77287D0F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7128A64-9B4E-413D-B824-68F7DC1F8B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008D51E-6DE3-4939-AB85-AED6CB98F2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1FF4541-20E7-4CD9-B066-B4B56BD6A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83FE-177D-4B31-86EE-6C7319D4025F}" type="datetimeFigureOut">
              <a:rPr lang="fr-FR" smtClean="0"/>
              <a:pPr/>
              <a:t>30/03/2023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1653675-4AE6-4416-ABE9-17182484C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699B39F-1BDD-4AB7-921E-18881FCCF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E223-C6F1-4ED1-98A7-A50478B28D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252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749990-90A3-496D-952F-2E9305D9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38E33C0-1077-4EF2-A24E-AF34CB2F0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83FE-177D-4B31-86EE-6C7319D4025F}" type="datetimeFigureOut">
              <a:rPr lang="fr-FR" smtClean="0"/>
              <a:pPr/>
              <a:t>30/03/2023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334F9C-5557-44C2-86D6-BCB456ABB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1AC4E97-952B-400C-BB88-F96C291B8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E223-C6F1-4ED1-98A7-A50478B28D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953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600C179-ECD1-4B9A-BE8E-F37AB1FCD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83FE-177D-4B31-86EE-6C7319D4025F}" type="datetimeFigureOut">
              <a:rPr lang="fr-FR" smtClean="0"/>
              <a:pPr/>
              <a:t>30/03/2023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D61A917-FB76-48E1-B895-E34841FD6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BB93FFA-B463-4D8C-A462-2525D4BD0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E223-C6F1-4ED1-98A7-A50478B28D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6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829C0-4C99-4256-A9C5-572FB6A6B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271B66-38D2-462D-A14A-4ED1EF1A1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713DEF6-EC9B-4C9F-AE18-BB9EB2D53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B13834F-B439-41BA-8AEA-5D2EC968A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83FE-177D-4B31-86EE-6C7319D4025F}" type="datetimeFigureOut">
              <a:rPr lang="fr-FR" smtClean="0"/>
              <a:pPr/>
              <a:t>30/03/2023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CFD07F-51A9-4075-B703-DB80B09DD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8FC19C-1022-4E60-B578-C1012CF84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E223-C6F1-4ED1-98A7-A50478B28D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65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03C0BC-75AE-4B22-AE3A-6A02BDC8B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A46E51B-E8DB-47DE-9E78-2F80A3EB3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1BB8CFC-77B6-4173-B300-4C19928376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424421-7667-409E-9FDA-612017BCB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83FE-177D-4B31-86EE-6C7319D4025F}" type="datetimeFigureOut">
              <a:rPr lang="fr-FR" smtClean="0"/>
              <a:pPr/>
              <a:t>30/03/2023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7229F3-88CF-41D7-A49B-7DCDC6609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689768-E437-4A9E-9E0C-9CF3119F4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E223-C6F1-4ED1-98A7-A50478B28D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093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359C057-36AA-479F-AF80-675055C36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351A7B-0DF6-4A75-A593-3FEF81C50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FCA72A-848C-45F1-86D0-51669E76F1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183FE-177D-4B31-86EE-6C7319D4025F}" type="datetimeFigureOut">
              <a:rPr lang="fr-FR" smtClean="0"/>
              <a:pPr/>
              <a:t>30/03/2023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E3B1FA-D7E6-4F34-8463-4D7BAC98A6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45333B-3C5E-44C7-BC66-66C27E9BE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CE223-C6F1-4ED1-98A7-A50478B28D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60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ttps://i.la-croix.com/1400x933/smart/2020/03/01/1201081068/Cosmos-lavateres-malopes-pavots-Californie-soucis-nigelles-semer-maintenant_0.jp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t="12039"/>
          <a:stretch>
            <a:fillRect/>
          </a:stretch>
        </p:blipFill>
        <p:spPr bwMode="auto">
          <a:xfrm>
            <a:off x="363678" y="9041234"/>
            <a:ext cx="6141028" cy="2975262"/>
          </a:xfrm>
          <a:prstGeom prst="rect">
            <a:avLst/>
          </a:prstGeom>
          <a:noFill/>
        </p:spPr>
      </p:pic>
      <p:sp>
        <p:nvSpPr>
          <p:cNvPr id="19" name="ZoneTexte 18"/>
          <p:cNvSpPr txBox="1"/>
          <p:nvPr/>
        </p:nvSpPr>
        <p:spPr>
          <a:xfrm>
            <a:off x="424207" y="4579387"/>
            <a:ext cx="6165130" cy="70173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400" b="1" dirty="0"/>
              <a:t> 10h30 : Messe animée par les salésiens</a:t>
            </a:r>
          </a:p>
          <a:p>
            <a:r>
              <a:rPr lang="fr-FR" sz="2400" b="1" dirty="0"/>
              <a:t>                 Promesse de Sarah Keren</a:t>
            </a:r>
          </a:p>
          <a:p>
            <a:endParaRPr lang="fr-FR" sz="2400" b="1" dirty="0"/>
          </a:p>
          <a:p>
            <a:endParaRPr lang="fr-FR" sz="2400" b="1" dirty="0"/>
          </a:p>
          <a:p>
            <a:endParaRPr lang="fr-FR" sz="2400" b="1" dirty="0"/>
          </a:p>
          <a:p>
            <a:endParaRPr lang="fr-FR" sz="2400" b="1" dirty="0"/>
          </a:p>
          <a:p>
            <a:endParaRPr lang="fr-FR" sz="2400" b="1" dirty="0"/>
          </a:p>
          <a:p>
            <a:endParaRPr lang="fr-FR" sz="2400" b="1" dirty="0"/>
          </a:p>
          <a:p>
            <a:endParaRPr lang="fr-FR" sz="2400" b="1" dirty="0"/>
          </a:p>
          <a:p>
            <a:endParaRPr lang="fr-FR" sz="2400" b="1" dirty="0"/>
          </a:p>
          <a:p>
            <a:endParaRPr lang="fr-FR" sz="2400" b="1" dirty="0"/>
          </a:p>
          <a:p>
            <a:endParaRPr lang="fr-FR" sz="2400" b="1" dirty="0"/>
          </a:p>
          <a:p>
            <a:pPr>
              <a:buFont typeface="Arial" pitchFamily="34" charset="0"/>
              <a:buChar char="•"/>
            </a:pPr>
            <a:r>
              <a:rPr lang="fr-FR" sz="2400" b="1" dirty="0"/>
              <a:t> 12H00 Apéritif offert dans  le jardin</a:t>
            </a:r>
          </a:p>
          <a:p>
            <a:pPr>
              <a:buFont typeface="Arial" pitchFamily="34" charset="0"/>
              <a:buChar char="•"/>
            </a:pPr>
            <a:endParaRPr lang="fr-FR" sz="2400" b="1" dirty="0"/>
          </a:p>
          <a:p>
            <a:pPr>
              <a:buFont typeface="Arial" pitchFamily="34" charset="0"/>
              <a:buChar char="•"/>
            </a:pPr>
            <a:r>
              <a:rPr lang="fr-FR" sz="2400" b="1" dirty="0"/>
              <a:t> 12h30: Repas partagé </a:t>
            </a:r>
          </a:p>
          <a:p>
            <a:pPr>
              <a:buFont typeface="Arial" pitchFamily="34" charset="0"/>
              <a:buChar char="•"/>
            </a:pPr>
            <a:endParaRPr lang="fr-FR" sz="2400" b="1" dirty="0"/>
          </a:p>
          <a:p>
            <a:pPr>
              <a:buFont typeface="Arial" pitchFamily="34" charset="0"/>
              <a:buChar char="•"/>
            </a:pPr>
            <a:r>
              <a:rPr lang="fr-FR" sz="2400" b="1" dirty="0"/>
              <a:t> 14 à 17 h: Activités de printemps au jardin,    	grand jeu « le message des Saints »</a:t>
            </a:r>
          </a:p>
          <a:p>
            <a:pPr algn="ctr"/>
            <a:endParaRPr lang="fr-FR" b="1" i="1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7CD39B0-EB75-4A1F-911B-9806E6F5ED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232"/>
            <a:ext cx="2743200" cy="1697512"/>
          </a:xfrm>
          <a:prstGeom prst="rect">
            <a:avLst/>
          </a:prstGeom>
        </p:spPr>
      </p:pic>
      <p:pic>
        <p:nvPicPr>
          <p:cNvPr id="1030" name="Picture 6" descr="Église verte | Paroisse Sainte Cécile">
            <a:extLst>
              <a:ext uri="{FF2B5EF4-FFF2-40B4-BE49-F238E27FC236}">
                <a16:creationId xmlns:a16="http://schemas.microsoft.com/office/drawing/2014/main" id="{90A16DEB-5F1C-4DF9-B579-DB7EC1829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317" y="240113"/>
            <a:ext cx="1608129" cy="1300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0FFFD1ED-4709-45AC-B9A4-3E145F3D725B}"/>
              </a:ext>
            </a:extLst>
          </p:cNvPr>
          <p:cNvSpPr txBox="1"/>
          <p:nvPr/>
        </p:nvSpPr>
        <p:spPr>
          <a:xfrm>
            <a:off x="5407743" y="1564401"/>
            <a:ext cx="1416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92D050"/>
                </a:solidFill>
              </a:rPr>
              <a:t>GROUPE LAUDATO SI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AE93E05-F2EB-455E-B48C-8DD6D10F5707}"/>
              </a:ext>
            </a:extLst>
          </p:cNvPr>
          <p:cNvSpPr txBox="1"/>
          <p:nvPr/>
        </p:nvSpPr>
        <p:spPr>
          <a:xfrm>
            <a:off x="0" y="2624227"/>
            <a:ext cx="6858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Dimanche 16 avril de 10h30 à 17h</a:t>
            </a:r>
          </a:p>
          <a:p>
            <a:pPr algn="ctr"/>
            <a:endParaRPr lang="fr-FR" sz="8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Dimanche fraternel </a:t>
            </a:r>
          </a:p>
          <a:p>
            <a:pPr algn="ctr"/>
            <a:r>
              <a:rPr lang="fr-FR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animé par les Salésiens Coopérateurs de Don Bosco</a:t>
            </a:r>
          </a:p>
        </p:txBody>
      </p:sp>
      <p:pic>
        <p:nvPicPr>
          <p:cNvPr id="1027" name="Picture 3" descr="C:\Users\acer\Documents\Annick_06_03_2023\05_Eglise\03_Salesiens coop\01_Coop Paris\14_2022-Coop PAris Sept2022-Juin2023\04_Dimanche 16 avril_promesse Keren\Faire part Keren.jpg"/>
          <p:cNvPicPr>
            <a:picLocks noChangeAspect="1" noChangeArrowheads="1"/>
          </p:cNvPicPr>
          <p:nvPr/>
        </p:nvPicPr>
        <p:blipFill>
          <a:blip r:embed="rId5" cstate="print"/>
          <a:srcRect b="32000"/>
          <a:stretch>
            <a:fillRect/>
          </a:stretch>
        </p:blipFill>
        <p:spPr bwMode="auto">
          <a:xfrm>
            <a:off x="1557323" y="5410296"/>
            <a:ext cx="3652409" cy="3479703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2" name="AutoShape 2" descr="https://cdn.shopify.com/s/files/1/0431/4909/9167/products/SH-7931030301437_1024x1024.jpg?v=164135493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8" name="AutoShape 4" descr="https://cdn.shopify.com/s/files/1/0431/4909/9167/products/SH-7931030301437_1024x1024.jpg?v=164135493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3048001" y="11749987"/>
            <a:ext cx="355360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b="1" i="1" dirty="0"/>
              <a:t>Vous êtes tous cordialement invités</a:t>
            </a:r>
            <a:endParaRPr lang="fr-FR" dirty="0"/>
          </a:p>
        </p:txBody>
      </p:sp>
      <p:pic>
        <p:nvPicPr>
          <p:cNvPr id="14" name="Picture 2" descr="associazione-cooperatori-salesiani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43955" y="216269"/>
            <a:ext cx="1518473" cy="1616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0FFFD1ED-4709-45AC-B9A4-3E145F3D725B}"/>
              </a:ext>
            </a:extLst>
          </p:cNvPr>
          <p:cNvSpPr txBox="1"/>
          <p:nvPr/>
        </p:nvSpPr>
        <p:spPr>
          <a:xfrm>
            <a:off x="2309567" y="1733660"/>
            <a:ext cx="2752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>
                    <a:lumMod val="50000"/>
                  </a:schemeClr>
                </a:solidFill>
              </a:rPr>
              <a:t>Salésiens  Coopérateurs</a:t>
            </a:r>
          </a:p>
          <a:p>
            <a:pPr algn="ctr"/>
            <a:r>
              <a:rPr lang="fr-FR" sz="1600" b="1" dirty="0">
                <a:solidFill>
                  <a:schemeClr val="accent1">
                    <a:lumMod val="50000"/>
                  </a:schemeClr>
                </a:solidFill>
              </a:rPr>
              <a:t> de Paris</a:t>
            </a:r>
          </a:p>
        </p:txBody>
      </p:sp>
    </p:spTree>
    <p:extLst>
      <p:ext uri="{BB962C8B-B14F-4D97-AF65-F5344CB8AC3E}">
        <p14:creationId xmlns:p14="http://schemas.microsoft.com/office/powerpoint/2010/main" val="25086497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76</Words>
  <Application>Microsoft Office PowerPoint</Application>
  <PresentationFormat>Grand écran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SEVEIGNES Aurelie</dc:creator>
  <cp:lastModifiedBy>Aurélie S.</cp:lastModifiedBy>
  <cp:revision>11</cp:revision>
  <dcterms:created xsi:type="dcterms:W3CDTF">2022-04-27T09:25:19Z</dcterms:created>
  <dcterms:modified xsi:type="dcterms:W3CDTF">2023-03-30T19:38:39Z</dcterms:modified>
</cp:coreProperties>
</file>